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3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9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9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8.png"/><Relationship Id="rId3" Type="http://schemas.openxmlformats.org/officeDocument/2006/relationships/image" Target="../media/image32.png"/><Relationship Id="rId4" Type="http://schemas.openxmlformats.org/officeDocument/2006/relationships/image" Target="../media/image19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9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Relationship Id="rId3" Type="http://schemas.openxmlformats.org/officeDocument/2006/relationships/image" Target="../media/image19.png"/><Relationship Id="rId4" Type="http://schemas.openxmlformats.org/officeDocument/2006/relationships/image" Target="../media/image29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9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9.png"/><Relationship Id="rId3" Type="http://schemas.openxmlformats.org/officeDocument/2006/relationships/image" Target="../media/image32.png"/><Relationship Id="rId4" Type="http://schemas.openxmlformats.org/officeDocument/2006/relationships/image" Target="../media/image35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1.png"/><Relationship Id="rId3" Type="http://schemas.openxmlformats.org/officeDocument/2006/relationships/image" Target="../media/image19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4.png"/><Relationship Id="rId3" Type="http://schemas.openxmlformats.org/officeDocument/2006/relationships/image" Target="../media/image77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76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image" Target="../media/image4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Relationship Id="rId3" Type="http://schemas.openxmlformats.org/officeDocument/2006/relationships/image" Target="../media/image69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7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8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6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4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6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3.png"/><Relationship Id="rId4" Type="http://schemas.openxmlformats.org/officeDocument/2006/relationships/image" Target="../media/image4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Relationship Id="rId3" Type="http://schemas.openxmlformats.org/officeDocument/2006/relationships/image" Target="../media/image6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66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70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4.png"/><Relationship Id="rId3" Type="http://schemas.openxmlformats.org/officeDocument/2006/relationships/image" Target="../media/image66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6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2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3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2.jpg"/><Relationship Id="rId8" Type="http://schemas.openxmlformats.org/officeDocument/2006/relationships/image" Target="../media/image78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7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